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69" r:id="rId2"/>
    <p:sldId id="465" r:id="rId3"/>
    <p:sldId id="470" r:id="rId4"/>
    <p:sldId id="468" r:id="rId5"/>
    <p:sldId id="471" r:id="rId6"/>
  </p:sldIdLst>
  <p:sldSz cx="9601200" cy="7315200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FF"/>
    <a:srgbClr val="FFFFFF"/>
    <a:srgbClr val="CCE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581" autoAdjust="0"/>
  </p:normalViewPr>
  <p:slideViewPr>
    <p:cSldViewPr>
      <p:cViewPr varScale="1">
        <p:scale>
          <a:sx n="72" d="100"/>
          <a:sy n="72" d="100"/>
        </p:scale>
        <p:origin x="948" y="54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4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566738"/>
            <a:ext cx="5022850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1" tIns="46986" rIns="95651" bIns="469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7768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196975"/>
            <a:ext cx="7200900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841750"/>
            <a:ext cx="7200900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29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639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650875"/>
            <a:ext cx="203993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50875"/>
            <a:ext cx="5967413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08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9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1824038"/>
            <a:ext cx="8280400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638" y="4895850"/>
            <a:ext cx="8280400" cy="1600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90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2112963"/>
            <a:ext cx="4003675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12963"/>
            <a:ext cx="4003675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9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388938"/>
            <a:ext cx="8280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793875"/>
            <a:ext cx="4060825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988" y="2671763"/>
            <a:ext cx="4060825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925" y="1793875"/>
            <a:ext cx="4081463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925" y="2671763"/>
            <a:ext cx="4081463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3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90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23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487363"/>
            <a:ext cx="309562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463" y="1052513"/>
            <a:ext cx="4860925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988" y="2193925"/>
            <a:ext cx="309562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22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487363"/>
            <a:ext cx="3095625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463" y="1052513"/>
            <a:ext cx="4860925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988" y="2193925"/>
            <a:ext cx="3095625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60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50875"/>
            <a:ext cx="8159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8" tIns="47625" rIns="96838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112963"/>
            <a:ext cx="815975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5pPr>
      <a:lvl6pPr marL="457200"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6pPr>
      <a:lvl7pPr marL="914400"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7pPr>
      <a:lvl8pPr marL="1371600"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8pPr>
      <a:lvl9pPr marL="1828800" algn="ctr" defTabSz="966788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宋体" panose="02010600030101010101" pitchFamily="2" charset="-122"/>
          <a:ea typeface="宋体" panose="02010600030101010101" pitchFamily="2" charset="-122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400" kern="1200">
          <a:solidFill>
            <a:schemeClr val="bg1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 kern="1200">
          <a:solidFill>
            <a:schemeClr val="bg1"/>
          </a:solidFill>
          <a:latin typeface="+mn-lt"/>
          <a:ea typeface="+mn-ea"/>
          <a:cs typeface="+mn-cs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47" y="-82620"/>
            <a:ext cx="9669094" cy="7480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1447800"/>
            <a:ext cx="8159750" cy="1219200"/>
          </a:xfrm>
        </p:spPr>
        <p:txBody>
          <a:bodyPr/>
          <a:lstStyle/>
          <a:p>
            <a:r>
              <a:rPr lang="zh-CN" altLang="en-US" sz="8000" b="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我愿为你去</a:t>
            </a:r>
            <a:endParaRPr lang="en-US" sz="80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73125" y="3276600"/>
            <a:ext cx="81597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38" tIns="47625" rIns="96838" bIns="47625" numCol="1" anchor="ctr" anchorCtr="0" compatLnSpc="1">
            <a:prstTxWarp prst="textNoShape">
              <a:avLst/>
            </a:prstTxWarp>
          </a:bodyPr>
          <a:lstStyle>
            <a:lvl1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defTabSz="966788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for You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68932" cy="7480298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13" y="990600"/>
            <a:ext cx="8904287" cy="25146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用圣灵与火为我施洗 </a:t>
            </a: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</a:b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让我充满天上的能力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让圣火烧尽邪情和私欲 </a:t>
            </a: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</a:b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因为我愿为你去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9040813" y="6924675"/>
            <a:ext cx="560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>
                <a:solidFill>
                  <a:schemeClr val="bg1"/>
                </a:solidFill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990600" y="3505200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 anchor="ctr"/>
          <a:lstStyle>
            <a:lvl1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Your Spirit come like a fire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Grant me power from places higher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consume my every stray desire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want to go for You</a:t>
            </a:r>
            <a:endParaRPr lang="en-US" altLang="zh-CN" sz="4000" b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3973" y="6777334"/>
            <a:ext cx="2909027" cy="33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I Want to Go for You  1/4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68932" cy="7480298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13" y="990600"/>
            <a:ext cx="8904287" cy="25146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成为我的异象 荣耀救主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让万国的荣华 尽都失色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赐我勇敢的心 一无畏惧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因为我愿为你去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9040813" y="6924675"/>
            <a:ext cx="560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66788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457200" y="3581400"/>
            <a:ext cx="8763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 anchor="ctr"/>
          <a:lstStyle>
            <a:lvl1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 Your glory in a revelation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outshines the splendor of the nations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me boldness without hesitation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 want to go for You </a:t>
            </a:r>
            <a:endParaRPr kumimoji="0" lang="en-US" altLang="zh-CN" sz="3600" b="0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3973" y="6777334"/>
            <a:ext cx="2909027" cy="33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I Want to Go for You  2/4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9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68932" cy="7480298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13" y="762000"/>
            <a:ext cx="9121775" cy="25908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钉痕手引我前行 我只愿合你心意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看万事为损失 受苦为小事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  靠你的恩典站立 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2X)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9040813" y="6924675"/>
            <a:ext cx="560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66788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8100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May I learn to think Your thoughts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And be led by Your own hands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May I suffer with joy and count all things loss</a:t>
            </a:r>
            <a:b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</a:b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And by Your grace may I stand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3973" y="6777334"/>
            <a:ext cx="2909027" cy="33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I Want to Go for You  3/4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668932" cy="7480298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713" y="1066800"/>
            <a:ext cx="8904287" cy="2514600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神圣的爱 融化我  </a:t>
            </a: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神圣的火 熬炼我</a:t>
            </a:r>
          </a:p>
          <a:p>
            <a:pPr algn="ctr">
              <a:lnSpc>
                <a:spcPct val="85000"/>
              </a:lnSpc>
              <a:spcBef>
                <a:spcPct val="15000"/>
              </a:spcBef>
              <a:buFontTx/>
              <a:buNone/>
            </a:pP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神圣的使命 占有我  </a:t>
            </a:r>
            <a:br>
              <a:rPr lang="en-US" altLang="zh-C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神圣的灵 引领我</a:t>
            </a: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  <a:buFontTx/>
              <a:buNone/>
            </a:pPr>
            <a:endParaRPr lang="zh-CN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9040813" y="6924675"/>
            <a:ext cx="56038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66788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990600" y="3581400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838" tIns="47625" rIns="96838" bIns="47625" anchor="ctr"/>
          <a:lstStyle>
            <a:lvl1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algn="ctr" defTabSz="966788"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4572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9144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1371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18288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Lord, melt my heart with Your love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Refine my soul with Your fire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every mission, Lord send me</a:t>
            </a:r>
            <a:b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Spirit, lead, be </a:t>
            </a:r>
            <a:r>
              <a:rPr lang="en-US" sz="4000" b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my guide </a:t>
            </a:r>
            <a:endParaRPr kumimoji="0" lang="en-US" altLang="zh-CN" sz="4000" b="0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3973" y="6777334"/>
            <a:ext cx="2909027" cy="33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I Want to Go for You  4/4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35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宋体"/>
        <a:ea typeface="宋体"/>
        <a:cs typeface=""/>
      </a:majorFont>
      <a:minorFont>
        <a:latin typeface="宋体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168</Words>
  <Application>Microsoft Office PowerPoint</Application>
  <PresentationFormat>Custom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SimHei</vt:lpstr>
      <vt:lpstr>宋体</vt:lpstr>
      <vt:lpstr>Arial</vt:lpstr>
      <vt:lpstr>Times New Roman</vt:lpstr>
      <vt:lpstr>Default Design</vt:lpstr>
      <vt:lpstr>我愿为你去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EMILE HONG</dc:creator>
  <cp:lastModifiedBy>Eva Li</cp:lastModifiedBy>
  <cp:revision>521</cp:revision>
  <cp:lastPrinted>2002-07-27T18:31:41Z</cp:lastPrinted>
  <dcterms:created xsi:type="dcterms:W3CDTF">1997-09-25T02:56:34Z</dcterms:created>
  <dcterms:modified xsi:type="dcterms:W3CDTF">2017-03-22T13:35:56Z</dcterms:modified>
</cp:coreProperties>
</file>